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312" r:id="rId3"/>
    <p:sldId id="269" r:id="rId4"/>
    <p:sldId id="311" r:id="rId5"/>
    <p:sldId id="340" r:id="rId6"/>
    <p:sldId id="330" r:id="rId7"/>
    <p:sldId id="328" r:id="rId8"/>
    <p:sldId id="270" r:id="rId9"/>
    <p:sldId id="274" r:id="rId10"/>
    <p:sldId id="314" r:id="rId11"/>
    <p:sldId id="331" r:id="rId12"/>
    <p:sldId id="341" r:id="rId13"/>
    <p:sldId id="361" r:id="rId14"/>
    <p:sldId id="337" r:id="rId15"/>
    <p:sldId id="333" r:id="rId16"/>
    <p:sldId id="358" r:id="rId17"/>
    <p:sldId id="334" r:id="rId18"/>
    <p:sldId id="332" r:id="rId19"/>
    <p:sldId id="359" r:id="rId20"/>
    <p:sldId id="344" r:id="rId21"/>
    <p:sldId id="338" r:id="rId22"/>
    <p:sldId id="362" r:id="rId23"/>
    <p:sldId id="350" r:id="rId24"/>
    <p:sldId id="363" r:id="rId25"/>
    <p:sldId id="366" r:id="rId26"/>
    <p:sldId id="364" r:id="rId27"/>
    <p:sldId id="365" r:id="rId28"/>
    <p:sldId id="349" r:id="rId29"/>
    <p:sldId id="357" r:id="rId30"/>
    <p:sldId id="351" r:id="rId31"/>
    <p:sldId id="355" r:id="rId32"/>
    <p:sldId id="356" r:id="rId33"/>
    <p:sldId id="354" r:id="rId34"/>
    <p:sldId id="353" r:id="rId35"/>
    <p:sldId id="35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30"/>
            <p14:sldId id="328"/>
            <p14:sldId id="270"/>
            <p14:sldId id="274"/>
            <p14:sldId id="314"/>
            <p14:sldId id="331"/>
            <p14:sldId id="341"/>
            <p14:sldId id="361"/>
            <p14:sldId id="337"/>
            <p14:sldId id="333"/>
            <p14:sldId id="358"/>
            <p14:sldId id="334"/>
            <p14:sldId id="332"/>
            <p14:sldId id="359"/>
            <p14:sldId id="344"/>
            <p14:sldId id="338"/>
            <p14:sldId id="362"/>
            <p14:sldId id="350"/>
            <p14:sldId id="363"/>
            <p14:sldId id="366"/>
            <p14:sldId id="364"/>
            <p14:sldId id="365"/>
            <p14:sldId id="349"/>
            <p14:sldId id="357"/>
            <p14:sldId id="351"/>
            <p14:sldId id="355"/>
            <p14:sldId id="356"/>
            <p14:sldId id="354"/>
            <p14:sldId id="353"/>
            <p14:sldId id="352"/>
          </p14:sldIdLst>
        </p14:section>
        <p14:section name="keep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0700FF"/>
    <a:srgbClr val="FFFF00"/>
    <a:srgbClr val="00FFFF"/>
    <a:srgbClr val="D9D9D9"/>
    <a:srgbClr val="78E505"/>
    <a:srgbClr val="F8D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41" autoAdjust="0"/>
    <p:restoredTop sz="82182" autoAdjust="0"/>
  </p:normalViewPr>
  <p:slideViewPr>
    <p:cSldViewPr snapToGrid="0" snapToObjects="1" showGuides="1">
      <p:cViewPr varScale="1">
        <p:scale>
          <a:sx n="75" d="100"/>
          <a:sy n="75" d="100"/>
        </p:scale>
        <p:origin x="810" y="78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799"/>
          <c:y val="0.16289886137568699"/>
          <c:w val="0.40810814458495198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[分類名]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F772B0BE-5B78-D74C-84A5-77918AC490F4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9701974B-7598-AD4C-9142-1D688C4B790B}" type="CATEGORYNAME">
                      <a:rPr lang="en-US" altLang="ja-JP" smtClean="0"/>
                      <a:pPr/>
                      <a:t>[分類名]</a:t>
                    </a:fld>
                    <a:r>
                      <a:rPr lang="en-US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0"/>
              <c:layout/>
              <c:tx>
                <c:rich>
                  <a:bodyPr/>
                  <a:lstStyle/>
                  <a:p>
                    <a:fld id="{08F67B15-CBAE-1F48-8214-BE2B7E77925B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1"/>
              <c:layout/>
              <c:tx>
                <c:rich>
                  <a:bodyPr/>
                  <a:lstStyle/>
                  <a:p>
                    <a:fld id="{8263BF50-A64F-7A45-BBFA-EA387CAE3B4E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335900.72201280331</c:v>
                </c:pt>
                <c:pt idx="1">
                  <c:v>414243.75541914301</c:v>
                </c:pt>
                <c:pt idx="2">
                  <c:v>414243.75541914301</c:v>
                </c:pt>
                <c:pt idx="3">
                  <c:v>382614.62374416948</c:v>
                </c:pt>
                <c:pt idx="4">
                  <c:v>477612.55267435202</c:v>
                </c:pt>
                <c:pt idx="5">
                  <c:v>477612.55267435202</c:v>
                </c:pt>
                <c:pt idx="6">
                  <c:v>183262.81157570519</c:v>
                </c:pt>
                <c:pt idx="7">
                  <c:v>490471.35346270812</c:v>
                </c:pt>
                <c:pt idx="8">
                  <c:v>543241.96454768954</c:v>
                </c:pt>
                <c:pt idx="9">
                  <c:v>423170.22449519619</c:v>
                </c:pt>
                <c:pt idx="10">
                  <c:v>449947.3508481218</c:v>
                </c:pt>
                <c:pt idx="11">
                  <c:v>709226.62962631905</c:v>
                </c:pt>
                <c:pt idx="12">
                  <c:v>810840.69033902104</c:v>
                </c:pt>
                <c:pt idx="13">
                  <c:v>938344.06744596502</c:v>
                </c:pt>
                <c:pt idx="14">
                  <c:v>413361.84176341072</c:v>
                </c:pt>
                <c:pt idx="15">
                  <c:v>729650.628572335</c:v>
                </c:pt>
                <c:pt idx="16">
                  <c:v>610189.84364317171</c:v>
                </c:pt>
                <c:pt idx="17">
                  <c:v>393522.35205702193</c:v>
                </c:pt>
                <c:pt idx="18">
                  <c:v>537208.24852609262</c:v>
                </c:pt>
                <c:pt idx="19">
                  <c:v>231292.98307394641</c:v>
                </c:pt>
                <c:pt idx="20">
                  <c:v>726690.47943110717</c:v>
                </c:pt>
                <c:pt idx="21">
                  <c:v>921642.84008820204</c:v>
                </c:pt>
                <c:pt idx="22">
                  <c:v>174850.24799457731</c:v>
                </c:pt>
                <c:pt idx="23">
                  <c:v>212840.3717368439</c:v>
                </c:pt>
                <c:pt idx="24">
                  <c:v>39266.154630635887</c:v>
                </c:pt>
                <c:pt idx="25">
                  <c:v>34853.493249518237</c:v>
                </c:pt>
                <c:pt idx="26">
                  <c:v>247292.85856353311</c:v>
                </c:pt>
                <c:pt idx="27">
                  <c:v>247292.85856353311</c:v>
                </c:pt>
                <c:pt idx="28">
                  <c:v>389847.73752724222</c:v>
                </c:pt>
                <c:pt idx="29">
                  <c:v>459847.34181461448</c:v>
                </c:pt>
                <c:pt idx="30">
                  <c:v>459847.34181461448</c:v>
                </c:pt>
                <c:pt idx="31">
                  <c:v>711777.35707005358</c:v>
                </c:pt>
                <c:pt idx="32">
                  <c:v>833465.21037816699</c:v>
                </c:pt>
                <c:pt idx="33">
                  <c:v>678974.95118187601</c:v>
                </c:pt>
                <c:pt idx="34">
                  <c:v>678974.95118187601</c:v>
                </c:pt>
                <c:pt idx="35">
                  <c:v>359582.63637532509</c:v>
                </c:pt>
                <c:pt idx="36">
                  <c:v>453558.86397618451</c:v>
                </c:pt>
                <c:pt idx="37">
                  <c:v>775899.62274622906</c:v>
                </c:pt>
                <c:pt idx="38">
                  <c:v>775899.62274622906</c:v>
                </c:pt>
                <c:pt idx="39">
                  <c:v>997527.31334715069</c:v>
                </c:pt>
                <c:pt idx="40">
                  <c:v>997527.31334715069</c:v>
                </c:pt>
                <c:pt idx="41">
                  <c:v>773992.22057508631</c:v>
                </c:pt>
                <c:pt idx="42">
                  <c:v>742599.40594223083</c:v>
                </c:pt>
                <c:pt idx="43">
                  <c:v>727151.49874525808</c:v>
                </c:pt>
                <c:pt idx="44">
                  <c:v>727151.49874525808</c:v>
                </c:pt>
                <c:pt idx="45">
                  <c:v>179388.9884866277</c:v>
                </c:pt>
                <c:pt idx="46">
                  <c:v>160843.29326868811</c:v>
                </c:pt>
                <c:pt idx="47">
                  <c:v>234373.56445291711</c:v>
                </c:pt>
                <c:pt idx="48">
                  <c:v>301608.739840611</c:v>
                </c:pt>
                <c:pt idx="49">
                  <c:v>387296.71871527622</c:v>
                </c:pt>
                <c:pt idx="50">
                  <c:v>438979.2825742212</c:v>
                </c:pt>
                <c:pt idx="51">
                  <c:v>665245.57077241398</c:v>
                </c:pt>
                <c:pt idx="52">
                  <c:v>683481.62365315005</c:v>
                </c:pt>
                <c:pt idx="53">
                  <c:v>487753.42147578782</c:v>
                </c:pt>
                <c:pt idx="54">
                  <c:v>228843.04756449841</c:v>
                </c:pt>
                <c:pt idx="55">
                  <c:v>213838.34359062219</c:v>
                </c:pt>
                <c:pt idx="56">
                  <c:v>9887.210900079217</c:v>
                </c:pt>
                <c:pt idx="57">
                  <c:v>80261.561182741672</c:v>
                </c:pt>
                <c:pt idx="58">
                  <c:v>90831.937158185581</c:v>
                </c:pt>
                <c:pt idx="59">
                  <c:v>484467.42838385078</c:v>
                </c:pt>
                <c:pt idx="60">
                  <c:v>484467.42838385078</c:v>
                </c:pt>
                <c:pt idx="61">
                  <c:v>416825.78760082822</c:v>
                </c:pt>
                <c:pt idx="62">
                  <c:v>416825.78760082822</c:v>
                </c:pt>
                <c:pt idx="63">
                  <c:v>327297.96618357667</c:v>
                </c:pt>
                <c:pt idx="64">
                  <c:v>327297.96618357667</c:v>
                </c:pt>
                <c:pt idx="65">
                  <c:v>393202.74580545671</c:v>
                </c:pt>
                <c:pt idx="66">
                  <c:v>393202.74580545671</c:v>
                </c:pt>
                <c:pt idx="67">
                  <c:v>455557.91045470082</c:v>
                </c:pt>
                <c:pt idx="68">
                  <c:v>321065.69984843099</c:v>
                </c:pt>
                <c:pt idx="69">
                  <c:v>738447.52765712538</c:v>
                </c:pt>
                <c:pt idx="70">
                  <c:v>738447.52765712538</c:v>
                </c:pt>
                <c:pt idx="71">
                  <c:v>729388.08686663164</c:v>
                </c:pt>
                <c:pt idx="72">
                  <c:v>729388.08686663164</c:v>
                </c:pt>
                <c:pt idx="73">
                  <c:v>840095.23411674274</c:v>
                </c:pt>
                <c:pt idx="74">
                  <c:v>840095.23411674274</c:v>
                </c:pt>
                <c:pt idx="75">
                  <c:v>210684.38892770739</c:v>
                </c:pt>
                <c:pt idx="76">
                  <c:v>166683.518443799</c:v>
                </c:pt>
                <c:pt idx="77">
                  <c:v>238651.63942159381</c:v>
                </c:pt>
                <c:pt idx="78">
                  <c:v>299874.72601759312</c:v>
                </c:pt>
                <c:pt idx="79">
                  <c:v>410437.59485181398</c:v>
                </c:pt>
                <c:pt idx="80">
                  <c:v>474355.55087880092</c:v>
                </c:pt>
                <c:pt idx="81">
                  <c:v>438397.35778749263</c:v>
                </c:pt>
                <c:pt idx="82">
                  <c:v>418444.87708680087</c:v>
                </c:pt>
                <c:pt idx="83">
                  <c:v>446288.22044637421</c:v>
                </c:pt>
                <c:pt idx="84">
                  <c:v>445196.28985753492</c:v>
                </c:pt>
                <c:pt idx="85">
                  <c:v>939531.0040881827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873548.61395847437</c:v>
                </c:pt>
                <c:pt idx="89">
                  <c:v>682645.3630348806</c:v>
                </c:pt>
                <c:pt idx="90">
                  <c:v>720421.59397451498</c:v>
                </c:pt>
                <c:pt idx="91">
                  <c:v>885909.90036918118</c:v>
                </c:pt>
                <c:pt idx="92">
                  <c:v>826115.133650103</c:v>
                </c:pt>
                <c:pt idx="93">
                  <c:v>912617.54998405406</c:v>
                </c:pt>
                <c:pt idx="94">
                  <c:v>748105.30019872403</c:v>
                </c:pt>
                <c:pt idx="95">
                  <c:v>891165.95272820734</c:v>
                </c:pt>
                <c:pt idx="96">
                  <c:v>750734.04933448532</c:v>
                </c:pt>
                <c:pt idx="97">
                  <c:v>770244.14814470347</c:v>
                </c:pt>
                <c:pt idx="98">
                  <c:v>662134.1490824793</c:v>
                </c:pt>
                <c:pt idx="99">
                  <c:v>527863.88481527509</c:v>
                </c:pt>
                <c:pt idx="100">
                  <c:v>528685.78262928757</c:v>
                </c:pt>
                <c:pt idx="101">
                  <c:v>3643.9585364725299</c:v>
                </c:pt>
                <c:pt idx="102">
                  <c:v>5536.684564080314</c:v>
                </c:pt>
                <c:pt idx="103">
                  <c:v>86343.679717164807</c:v>
                </c:pt>
                <c:pt idx="104">
                  <c:v>332560.12544341141</c:v>
                </c:pt>
                <c:pt idx="105">
                  <c:v>500556.69109784829</c:v>
                </c:pt>
                <c:pt idx="106">
                  <c:v>351652.13819599239</c:v>
                </c:pt>
                <c:pt idx="107">
                  <c:v>413082.01781123289</c:v>
                </c:pt>
                <c:pt idx="108">
                  <c:v>413082.01781123289</c:v>
                </c:pt>
                <c:pt idx="109">
                  <c:v>703051.53616535326</c:v>
                </c:pt>
                <c:pt idx="110">
                  <c:v>658598.72198474768</c:v>
                </c:pt>
                <c:pt idx="111">
                  <c:v>699733.82292368182</c:v>
                </c:pt>
                <c:pt idx="112">
                  <c:v>699733.82292368182</c:v>
                </c:pt>
                <c:pt idx="113">
                  <c:v>573838.01852263499</c:v>
                </c:pt>
                <c:pt idx="114">
                  <c:v>116613.8333012684</c:v>
                </c:pt>
                <c:pt idx="115">
                  <c:v>401874.22738821601</c:v>
                </c:pt>
                <c:pt idx="116">
                  <c:v>613664.54155164235</c:v>
                </c:pt>
                <c:pt idx="117">
                  <c:v>659675.42758018454</c:v>
                </c:pt>
                <c:pt idx="118">
                  <c:v>698537.18924779072</c:v>
                </c:pt>
                <c:pt idx="119">
                  <c:v>293704.9987542365</c:v>
                </c:pt>
                <c:pt idx="120">
                  <c:v>320445.58720267162</c:v>
                </c:pt>
                <c:pt idx="121">
                  <c:v>412505.48642644222</c:v>
                </c:pt>
                <c:pt idx="122">
                  <c:v>909591.48729776032</c:v>
                </c:pt>
                <c:pt idx="123">
                  <c:v>909591.48729776032</c:v>
                </c:pt>
                <c:pt idx="124">
                  <c:v>908162.22945803602</c:v>
                </c:pt>
                <c:pt idx="125">
                  <c:v>908162.22945803602</c:v>
                </c:pt>
                <c:pt idx="126">
                  <c:v>312793.20164599689</c:v>
                </c:pt>
                <c:pt idx="127">
                  <c:v>374941.59012599092</c:v>
                </c:pt>
                <c:pt idx="128">
                  <c:v>25261.316156097</c:v>
                </c:pt>
                <c:pt idx="129">
                  <c:v>63663.797275210003</c:v>
                </c:pt>
                <c:pt idx="130">
                  <c:v>63663.797275210003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299888.35573102452</c:v>
                </c:pt>
                <c:pt idx="134">
                  <c:v>353428.45739412768</c:v>
                </c:pt>
                <c:pt idx="135">
                  <c:v>2023.5755366845949</c:v>
                </c:pt>
                <c:pt idx="136">
                  <c:v>14120.763567836349</c:v>
                </c:pt>
                <c:pt idx="137">
                  <c:v>13173.905385861261</c:v>
                </c:pt>
                <c:pt idx="138">
                  <c:v>38342.817890007107</c:v>
                </c:pt>
                <c:pt idx="139">
                  <c:v>62526.420725468932</c:v>
                </c:pt>
                <c:pt idx="140">
                  <c:v>149656.98540590651</c:v>
                </c:pt>
                <c:pt idx="141">
                  <c:v>535889.82495355862</c:v>
                </c:pt>
                <c:pt idx="142">
                  <c:v>689374.9706809686</c:v>
                </c:pt>
                <c:pt idx="143">
                  <c:v>733961.63399512577</c:v>
                </c:pt>
                <c:pt idx="144">
                  <c:v>19864.890823213449</c:v>
                </c:pt>
                <c:pt idx="145">
                  <c:v>134464.03578384261</c:v>
                </c:pt>
                <c:pt idx="146">
                  <c:v>134464.03578384261</c:v>
                </c:pt>
                <c:pt idx="147">
                  <c:v>1050549.9689112201</c:v>
                </c:pt>
                <c:pt idx="148">
                  <c:v>941788.4084279068</c:v>
                </c:pt>
                <c:pt idx="149">
                  <c:v>512599.14888692671</c:v>
                </c:pt>
                <c:pt idx="150">
                  <c:v>512599.14888692671</c:v>
                </c:pt>
                <c:pt idx="151">
                  <c:v>656438.04026284046</c:v>
                </c:pt>
                <c:pt idx="152">
                  <c:v>641374.24223622249</c:v>
                </c:pt>
                <c:pt idx="153">
                  <c:v>641374.24223622249</c:v>
                </c:pt>
                <c:pt idx="154">
                  <c:v>161869.9611827569</c:v>
                </c:pt>
                <c:pt idx="155">
                  <c:v>628872.61625428463</c:v>
                </c:pt>
                <c:pt idx="156">
                  <c:v>550709.79237666377</c:v>
                </c:pt>
                <c:pt idx="157">
                  <c:v>550709.79237666377</c:v>
                </c:pt>
                <c:pt idx="158">
                  <c:v>445412.44590001018</c:v>
                </c:pt>
                <c:pt idx="159">
                  <c:v>309725.06299381581</c:v>
                </c:pt>
                <c:pt idx="160">
                  <c:v>309725.06299381581</c:v>
                </c:pt>
                <c:pt idx="161">
                  <c:v>550219.70684032701</c:v>
                </c:pt>
                <c:pt idx="162">
                  <c:v>828765.27381919476</c:v>
                </c:pt>
                <c:pt idx="163">
                  <c:v>192502.06514965821</c:v>
                </c:pt>
                <c:pt idx="164">
                  <c:v>77659.027109828952</c:v>
                </c:pt>
                <c:pt idx="165">
                  <c:v>818627.72539427702</c:v>
                </c:pt>
                <c:pt idx="166">
                  <c:v>560584.66564525513</c:v>
                </c:pt>
                <c:pt idx="167">
                  <c:v>656682.51454330189</c:v>
                </c:pt>
                <c:pt idx="168">
                  <c:v>508037.36917564948</c:v>
                </c:pt>
                <c:pt idx="169">
                  <c:v>435016.4419161721</c:v>
                </c:pt>
                <c:pt idx="170">
                  <c:v>523964.06573182822</c:v>
                </c:pt>
                <c:pt idx="171">
                  <c:v>523964.06573182822</c:v>
                </c:pt>
                <c:pt idx="172">
                  <c:v>538873.6256413681</c:v>
                </c:pt>
                <c:pt idx="173">
                  <c:v>610405.97477439221</c:v>
                </c:pt>
                <c:pt idx="174">
                  <c:v>869099.19161284994</c:v>
                </c:pt>
                <c:pt idx="175">
                  <c:v>755500.66704527009</c:v>
                </c:pt>
                <c:pt idx="176">
                  <c:v>728528.94741818134</c:v>
                </c:pt>
                <c:pt idx="177">
                  <c:v>639041.84199495928</c:v>
                </c:pt>
                <c:pt idx="178">
                  <c:v>734352.44399881526</c:v>
                </c:pt>
                <c:pt idx="179">
                  <c:v>667767.79613253754</c:v>
                </c:pt>
                <c:pt idx="180">
                  <c:v>581297.91172028799</c:v>
                </c:pt>
                <c:pt idx="181">
                  <c:v>707568.84892555804</c:v>
                </c:pt>
                <c:pt idx="182">
                  <c:v>514871.24209742091</c:v>
                </c:pt>
                <c:pt idx="183">
                  <c:v>673398.77086753864</c:v>
                </c:pt>
                <c:pt idx="184">
                  <c:v>673398.77086753864</c:v>
                </c:pt>
                <c:pt idx="185">
                  <c:v>484733.43104777997</c:v>
                </c:pt>
                <c:pt idx="186">
                  <c:v>308369.32906373509</c:v>
                </c:pt>
                <c:pt idx="187">
                  <c:v>302836.17183371971</c:v>
                </c:pt>
                <c:pt idx="188">
                  <c:v>302836.17183371971</c:v>
                </c:pt>
                <c:pt idx="189">
                  <c:v>375092.0602893061</c:v>
                </c:pt>
                <c:pt idx="190">
                  <c:v>166915.38740736261</c:v>
                </c:pt>
                <c:pt idx="191">
                  <c:v>165256.36755678069</c:v>
                </c:pt>
                <c:pt idx="192">
                  <c:v>165256.36755678069</c:v>
                </c:pt>
                <c:pt idx="193">
                  <c:v>691647.58577734453</c:v>
                </c:pt>
                <c:pt idx="194">
                  <c:v>625423.78904357669</c:v>
                </c:pt>
                <c:pt idx="195">
                  <c:v>270986.46146044059</c:v>
                </c:pt>
                <c:pt idx="196">
                  <c:v>161448.31784783999</c:v>
                </c:pt>
                <c:pt idx="197">
                  <c:v>56106.318008435112</c:v>
                </c:pt>
                <c:pt idx="198">
                  <c:v>70804.24016009357</c:v>
                </c:pt>
                <c:pt idx="199">
                  <c:v>386812.75237633899</c:v>
                </c:pt>
                <c:pt idx="200">
                  <c:v>670377.01133901498</c:v>
                </c:pt>
                <c:pt idx="201">
                  <c:v>760066.4403090016</c:v>
                </c:pt>
                <c:pt idx="202">
                  <c:v>612135.45074139489</c:v>
                </c:pt>
                <c:pt idx="203">
                  <c:v>668682.22633456776</c:v>
                </c:pt>
                <c:pt idx="204">
                  <c:v>608955.94640914281</c:v>
                </c:pt>
                <c:pt idx="205">
                  <c:v>497418.10493814689</c:v>
                </c:pt>
                <c:pt idx="206">
                  <c:v>944810.90427824343</c:v>
                </c:pt>
                <c:pt idx="207">
                  <c:v>993692.52130399516</c:v>
                </c:pt>
                <c:pt idx="208">
                  <c:v>820613.44978151028</c:v>
                </c:pt>
                <c:pt idx="209">
                  <c:v>94699.582078879044</c:v>
                </c:pt>
                <c:pt idx="210">
                  <c:v>591687.9811926604</c:v>
                </c:pt>
                <c:pt idx="211">
                  <c:v>591687.9811926604</c:v>
                </c:pt>
                <c:pt idx="212">
                  <c:v>272784.76933698892</c:v>
                </c:pt>
                <c:pt idx="213">
                  <c:v>595094.28175263002</c:v>
                </c:pt>
                <c:pt idx="214">
                  <c:v>595094.28175263002</c:v>
                </c:pt>
                <c:pt idx="215">
                  <c:v>595094.28175263002</c:v>
                </c:pt>
                <c:pt idx="216">
                  <c:v>515378.0128297995</c:v>
                </c:pt>
                <c:pt idx="217">
                  <c:v>559610.24630812195</c:v>
                </c:pt>
                <c:pt idx="218">
                  <c:v>319153.15075157298</c:v>
                </c:pt>
                <c:pt idx="219">
                  <c:v>478691.91424084461</c:v>
                </c:pt>
                <c:pt idx="220">
                  <c:v>577314.90279871307</c:v>
                </c:pt>
                <c:pt idx="221">
                  <c:v>577314.90279871307</c:v>
                </c:pt>
                <c:pt idx="222">
                  <c:v>497878.55399960012</c:v>
                </c:pt>
                <c:pt idx="223">
                  <c:v>542057.81247518305</c:v>
                </c:pt>
                <c:pt idx="224">
                  <c:v>87683.162271073801</c:v>
                </c:pt>
                <c:pt idx="225">
                  <c:v>51786.220745351631</c:v>
                </c:pt>
                <c:pt idx="226">
                  <c:v>518166.35127427691</c:v>
                </c:pt>
                <c:pt idx="227">
                  <c:v>742280.48728438106</c:v>
                </c:pt>
                <c:pt idx="228">
                  <c:v>432731.65211169107</c:v>
                </c:pt>
                <c:pt idx="229">
                  <c:v>331367.86442455731</c:v>
                </c:pt>
                <c:pt idx="230">
                  <c:v>123746.09194512349</c:v>
                </c:pt>
                <c:pt idx="231">
                  <c:v>269993.99875311198</c:v>
                </c:pt>
                <c:pt idx="232">
                  <c:v>152043.21024417019</c:v>
                </c:pt>
                <c:pt idx="233">
                  <c:v>29362.701871637819</c:v>
                </c:pt>
                <c:pt idx="234">
                  <c:v>33930.638515767561</c:v>
                </c:pt>
                <c:pt idx="235">
                  <c:v>687363.25588638615</c:v>
                </c:pt>
                <c:pt idx="236">
                  <c:v>1088254.43915658</c:v>
                </c:pt>
                <c:pt idx="237">
                  <c:v>515746.65227980638</c:v>
                </c:pt>
                <c:pt idx="238">
                  <c:v>345179.71431849297</c:v>
                </c:pt>
                <c:pt idx="239">
                  <c:v>287523.24219779967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358169.41689984518</c:v>
                </c:pt>
                <c:pt idx="2">
                  <c:v>359530.11844951438</c:v>
                </c:pt>
                <c:pt idx="3">
                  <c:v>712401.28630105022</c:v>
                </c:pt>
                <c:pt idx="4">
                  <c:v>670174.10583567258</c:v>
                </c:pt>
                <c:pt idx="5">
                  <c:v>794286.67726380157</c:v>
                </c:pt>
                <c:pt idx="6">
                  <c:v>660583.80762891099</c:v>
                </c:pt>
                <c:pt idx="7">
                  <c:v>569264.70617099409</c:v>
                </c:pt>
                <c:pt idx="8">
                  <c:v>639530.36662169965</c:v>
                </c:pt>
                <c:pt idx="9">
                  <c:v>758559.27763242286</c:v>
                </c:pt>
                <c:pt idx="10">
                  <c:v>970628.033107194</c:v>
                </c:pt>
                <c:pt idx="11">
                  <c:v>1263955.5833968599</c:v>
                </c:pt>
                <c:pt idx="12">
                  <c:v>1258059.7839895301</c:v>
                </c:pt>
                <c:pt idx="13">
                  <c:v>1391880.90529825</c:v>
                </c:pt>
                <c:pt idx="14">
                  <c:v>1054596.0945437099</c:v>
                </c:pt>
                <c:pt idx="15">
                  <c:v>1262862.70499739</c:v>
                </c:pt>
                <c:pt idx="16">
                  <c:v>1283996.1977305501</c:v>
                </c:pt>
                <c:pt idx="17">
                  <c:v>793183.6484555935</c:v>
                </c:pt>
                <c:pt idx="18">
                  <c:v>1110760.6861957801</c:v>
                </c:pt>
                <c:pt idx="19">
                  <c:v>523405.9292003992</c:v>
                </c:pt>
                <c:pt idx="20">
                  <c:v>1222528.3914522401</c:v>
                </c:pt>
                <c:pt idx="21">
                  <c:v>1527013.17010502</c:v>
                </c:pt>
                <c:pt idx="22">
                  <c:v>830119.85553452547</c:v>
                </c:pt>
                <c:pt idx="23">
                  <c:v>764950.08075484121</c:v>
                </c:pt>
                <c:pt idx="24">
                  <c:v>198319.44171210681</c:v>
                </c:pt>
                <c:pt idx="25">
                  <c:v>280075.52560716512</c:v>
                </c:pt>
                <c:pt idx="26">
                  <c:v>837280.3920572364</c:v>
                </c:pt>
                <c:pt idx="27">
                  <c:v>628478.38721178507</c:v>
                </c:pt>
                <c:pt idx="28">
                  <c:v>746115.56773623102</c:v>
                </c:pt>
                <c:pt idx="29">
                  <c:v>798696.97452041833</c:v>
                </c:pt>
                <c:pt idx="30">
                  <c:v>748917.75848824705</c:v>
                </c:pt>
                <c:pt idx="31">
                  <c:v>879640.93167982274</c:v>
                </c:pt>
                <c:pt idx="32">
                  <c:v>1014036.3592167</c:v>
                </c:pt>
                <c:pt idx="33">
                  <c:v>1211073.61678139</c:v>
                </c:pt>
                <c:pt idx="34">
                  <c:v>1134679.3104032599</c:v>
                </c:pt>
                <c:pt idx="35">
                  <c:v>548515.60114105383</c:v>
                </c:pt>
                <c:pt idx="36">
                  <c:v>715110.73254303262</c:v>
                </c:pt>
                <c:pt idx="37">
                  <c:v>1169645.3179291899</c:v>
                </c:pt>
                <c:pt idx="38">
                  <c:v>1274227.5103098899</c:v>
                </c:pt>
                <c:pt idx="39">
                  <c:v>1015827.8132084</c:v>
                </c:pt>
                <c:pt idx="40">
                  <c:v>971034.12283859297</c:v>
                </c:pt>
                <c:pt idx="41">
                  <c:v>1106841.9657620799</c:v>
                </c:pt>
                <c:pt idx="42">
                  <c:v>1265811.3251839799</c:v>
                </c:pt>
                <c:pt idx="43">
                  <c:v>1022667.3388923</c:v>
                </c:pt>
                <c:pt idx="44">
                  <c:v>1050863.35190986</c:v>
                </c:pt>
                <c:pt idx="45">
                  <c:v>458700.25692733709</c:v>
                </c:pt>
                <c:pt idx="46">
                  <c:v>395829.85498952179</c:v>
                </c:pt>
                <c:pt idx="47">
                  <c:v>566615.04527070851</c:v>
                </c:pt>
                <c:pt idx="48">
                  <c:v>570936.55151365674</c:v>
                </c:pt>
                <c:pt idx="49">
                  <c:v>638168.55844930175</c:v>
                </c:pt>
                <c:pt idx="50">
                  <c:v>837866.15640062105</c:v>
                </c:pt>
                <c:pt idx="51">
                  <c:v>1075138.23908457</c:v>
                </c:pt>
                <c:pt idx="52">
                  <c:v>872029.91883848002</c:v>
                </c:pt>
                <c:pt idx="53">
                  <c:v>840911.50471348013</c:v>
                </c:pt>
                <c:pt idx="54">
                  <c:v>490064.00999140501</c:v>
                </c:pt>
                <c:pt idx="55">
                  <c:v>532460.25249140372</c:v>
                </c:pt>
                <c:pt idx="56">
                  <c:v>167389.53211090359</c:v>
                </c:pt>
                <c:pt idx="57">
                  <c:v>147057.69812851</c:v>
                </c:pt>
                <c:pt idx="58">
                  <c:v>295420.14807282871</c:v>
                </c:pt>
                <c:pt idx="59">
                  <c:v>1090574.6826456999</c:v>
                </c:pt>
                <c:pt idx="60">
                  <c:v>948481.97218239028</c:v>
                </c:pt>
                <c:pt idx="61">
                  <c:v>830361.41206357372</c:v>
                </c:pt>
                <c:pt idx="62">
                  <c:v>864369.28006722452</c:v>
                </c:pt>
                <c:pt idx="63">
                  <c:v>744127.07695505361</c:v>
                </c:pt>
                <c:pt idx="64">
                  <c:v>572197.09777346381</c:v>
                </c:pt>
                <c:pt idx="65">
                  <c:v>938216.40128371248</c:v>
                </c:pt>
                <c:pt idx="66">
                  <c:v>673474.56649763032</c:v>
                </c:pt>
                <c:pt idx="67">
                  <c:v>556314.51919522963</c:v>
                </c:pt>
                <c:pt idx="68">
                  <c:v>465285.88572962588</c:v>
                </c:pt>
                <c:pt idx="69">
                  <c:v>1272383.3772974799</c:v>
                </c:pt>
                <c:pt idx="70">
                  <c:v>1382609.2939337201</c:v>
                </c:pt>
                <c:pt idx="71">
                  <c:v>1254126.59675339</c:v>
                </c:pt>
                <c:pt idx="72">
                  <c:v>1389374.9510733399</c:v>
                </c:pt>
                <c:pt idx="73">
                  <c:v>1293499.59453706</c:v>
                </c:pt>
                <c:pt idx="74">
                  <c:v>1336162.9848631499</c:v>
                </c:pt>
                <c:pt idx="75">
                  <c:v>293546.31881375622</c:v>
                </c:pt>
                <c:pt idx="76">
                  <c:v>389746.37306409603</c:v>
                </c:pt>
                <c:pt idx="77">
                  <c:v>609083.91215907002</c:v>
                </c:pt>
                <c:pt idx="78">
                  <c:v>726736.46712643362</c:v>
                </c:pt>
                <c:pt idx="79">
                  <c:v>750040.17977009679</c:v>
                </c:pt>
                <c:pt idx="80">
                  <c:v>977317.25611816521</c:v>
                </c:pt>
                <c:pt idx="81">
                  <c:v>738365.81621188135</c:v>
                </c:pt>
                <c:pt idx="82">
                  <c:v>555758.93288470735</c:v>
                </c:pt>
                <c:pt idx="83">
                  <c:v>847958.61521038332</c:v>
                </c:pt>
                <c:pt idx="84">
                  <c:v>641478.70987563231</c:v>
                </c:pt>
                <c:pt idx="85">
                  <c:v>1417497.4084527099</c:v>
                </c:pt>
                <c:pt idx="86">
                  <c:v>412783.3910012031</c:v>
                </c:pt>
                <c:pt idx="87">
                  <c:v>866808.32685377495</c:v>
                </c:pt>
                <c:pt idx="88">
                  <c:v>998068.71120740031</c:v>
                </c:pt>
                <c:pt idx="89">
                  <c:v>1012354.55220056</c:v>
                </c:pt>
                <c:pt idx="90">
                  <c:v>826914.518141523</c:v>
                </c:pt>
                <c:pt idx="91">
                  <c:v>1194248.27815705</c:v>
                </c:pt>
                <c:pt idx="92">
                  <c:v>1212371.77113298</c:v>
                </c:pt>
                <c:pt idx="93">
                  <c:v>1378955.8444972101</c:v>
                </c:pt>
                <c:pt idx="94">
                  <c:v>1432423.81966496</c:v>
                </c:pt>
                <c:pt idx="95">
                  <c:v>1266858.48469951</c:v>
                </c:pt>
                <c:pt idx="96">
                  <c:v>968619.54985716043</c:v>
                </c:pt>
                <c:pt idx="97">
                  <c:v>921723.698753912</c:v>
                </c:pt>
                <c:pt idx="98">
                  <c:v>1026871.22294162</c:v>
                </c:pt>
                <c:pt idx="99">
                  <c:v>960654.46212047967</c:v>
                </c:pt>
                <c:pt idx="100">
                  <c:v>1018691.22478069</c:v>
                </c:pt>
                <c:pt idx="101">
                  <c:v>182142.6849446875</c:v>
                </c:pt>
                <c:pt idx="102">
                  <c:v>206139.77801129539</c:v>
                </c:pt>
                <c:pt idx="103">
                  <c:v>203449.95732390261</c:v>
                </c:pt>
                <c:pt idx="104">
                  <c:v>597653.44508918957</c:v>
                </c:pt>
                <c:pt idx="105">
                  <c:v>428585.54018112569</c:v>
                </c:pt>
                <c:pt idx="106">
                  <c:v>414246.05646214791</c:v>
                </c:pt>
                <c:pt idx="107">
                  <c:v>489227.17397198331</c:v>
                </c:pt>
                <c:pt idx="108">
                  <c:v>612966.33753753838</c:v>
                </c:pt>
                <c:pt idx="109">
                  <c:v>1265533.57057999</c:v>
                </c:pt>
                <c:pt idx="110">
                  <c:v>1284207.6885508499</c:v>
                </c:pt>
                <c:pt idx="111">
                  <c:v>1087145.92458547</c:v>
                </c:pt>
                <c:pt idx="112">
                  <c:v>1199127.07900725</c:v>
                </c:pt>
                <c:pt idx="113">
                  <c:v>724081.75552607863</c:v>
                </c:pt>
                <c:pt idx="114">
                  <c:v>174521.64010347231</c:v>
                </c:pt>
                <c:pt idx="115">
                  <c:v>460175.53644376301</c:v>
                </c:pt>
                <c:pt idx="116">
                  <c:v>1024680.28301249</c:v>
                </c:pt>
                <c:pt idx="117">
                  <c:v>860786.78690904216</c:v>
                </c:pt>
                <c:pt idx="118">
                  <c:v>1097237.15420021</c:v>
                </c:pt>
                <c:pt idx="119">
                  <c:v>654094.10380630917</c:v>
                </c:pt>
                <c:pt idx="120">
                  <c:v>746178.99733336573</c:v>
                </c:pt>
                <c:pt idx="121">
                  <c:v>874796.26254482602</c:v>
                </c:pt>
                <c:pt idx="122">
                  <c:v>1336545.6422930099</c:v>
                </c:pt>
                <c:pt idx="123">
                  <c:v>1377692.07449377</c:v>
                </c:pt>
                <c:pt idx="124">
                  <c:v>1284524.78247202</c:v>
                </c:pt>
                <c:pt idx="125">
                  <c:v>1429400.2566191701</c:v>
                </c:pt>
                <c:pt idx="126">
                  <c:v>535577.56851894059</c:v>
                </c:pt>
                <c:pt idx="127">
                  <c:v>605019.66890479706</c:v>
                </c:pt>
                <c:pt idx="128">
                  <c:v>135217.6881649195</c:v>
                </c:pt>
                <c:pt idx="129">
                  <c:v>493734.96663219499</c:v>
                </c:pt>
                <c:pt idx="130">
                  <c:v>497882.15999407473</c:v>
                </c:pt>
                <c:pt idx="131">
                  <c:v>380177.13656651269</c:v>
                </c:pt>
                <c:pt idx="132">
                  <c:v>400444.78378502053</c:v>
                </c:pt>
                <c:pt idx="133">
                  <c:v>523341.4528218272</c:v>
                </c:pt>
                <c:pt idx="134">
                  <c:v>680961.63549033855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167561.07567693081</c:v>
                </c:pt>
                <c:pt idx="139">
                  <c:v>122306.9432877669</c:v>
                </c:pt>
                <c:pt idx="140">
                  <c:v>282262.99287214188</c:v>
                </c:pt>
                <c:pt idx="141">
                  <c:v>1018907.1555377099</c:v>
                </c:pt>
                <c:pt idx="142">
                  <c:v>1150212.88907234</c:v>
                </c:pt>
                <c:pt idx="143">
                  <c:v>1082958.5578898501</c:v>
                </c:pt>
                <c:pt idx="144">
                  <c:v>124292.207434361</c:v>
                </c:pt>
                <c:pt idx="145">
                  <c:v>206771.59138541811</c:v>
                </c:pt>
                <c:pt idx="146">
                  <c:v>307623.28860112431</c:v>
                </c:pt>
                <c:pt idx="147">
                  <c:v>1426133.34865115</c:v>
                </c:pt>
                <c:pt idx="148">
                  <c:v>1389724.8871850099</c:v>
                </c:pt>
                <c:pt idx="149">
                  <c:v>767725.22351796168</c:v>
                </c:pt>
                <c:pt idx="150">
                  <c:v>614688.0789320129</c:v>
                </c:pt>
                <c:pt idx="151">
                  <c:v>983385.34039376199</c:v>
                </c:pt>
                <c:pt idx="152">
                  <c:v>973989.0772271757</c:v>
                </c:pt>
                <c:pt idx="153">
                  <c:v>951902.27980920055</c:v>
                </c:pt>
                <c:pt idx="154">
                  <c:v>40716.654973618817</c:v>
                </c:pt>
                <c:pt idx="155">
                  <c:v>851882.00858798204</c:v>
                </c:pt>
                <c:pt idx="156">
                  <c:v>1101378.22558969</c:v>
                </c:pt>
                <c:pt idx="157">
                  <c:v>899438.12428670877</c:v>
                </c:pt>
                <c:pt idx="158">
                  <c:v>554782.83169444324</c:v>
                </c:pt>
                <c:pt idx="159">
                  <c:v>700234.87241122394</c:v>
                </c:pt>
                <c:pt idx="160">
                  <c:v>771640.9035358862</c:v>
                </c:pt>
                <c:pt idx="161">
                  <c:v>977752.16918421735</c:v>
                </c:pt>
                <c:pt idx="162">
                  <c:v>1259120.7543041301</c:v>
                </c:pt>
                <c:pt idx="163">
                  <c:v>329904.70251505042</c:v>
                </c:pt>
                <c:pt idx="164">
                  <c:v>183126.663619189</c:v>
                </c:pt>
                <c:pt idx="165">
                  <c:v>1622518.56038225</c:v>
                </c:pt>
                <c:pt idx="166">
                  <c:v>776552.10647320247</c:v>
                </c:pt>
                <c:pt idx="167">
                  <c:v>671083.27730444469</c:v>
                </c:pt>
                <c:pt idx="168">
                  <c:v>610615.93683773465</c:v>
                </c:pt>
                <c:pt idx="169">
                  <c:v>716284.25452772481</c:v>
                </c:pt>
                <c:pt idx="170">
                  <c:v>806202.41868933744</c:v>
                </c:pt>
                <c:pt idx="171">
                  <c:v>747312.04144395841</c:v>
                </c:pt>
                <c:pt idx="172">
                  <c:v>944232.25884255802</c:v>
                </c:pt>
                <c:pt idx="173">
                  <c:v>965065.05775475444</c:v>
                </c:pt>
                <c:pt idx="174">
                  <c:v>941664.12470549834</c:v>
                </c:pt>
                <c:pt idx="175">
                  <c:v>900569.89871321898</c:v>
                </c:pt>
                <c:pt idx="176">
                  <c:v>1119721.9508255301</c:v>
                </c:pt>
                <c:pt idx="177">
                  <c:v>1162265.60177328</c:v>
                </c:pt>
                <c:pt idx="178">
                  <c:v>916005.77367134939</c:v>
                </c:pt>
                <c:pt idx="179">
                  <c:v>746452.77373917925</c:v>
                </c:pt>
                <c:pt idx="180">
                  <c:v>721557.90979978361</c:v>
                </c:pt>
                <c:pt idx="181">
                  <c:v>699394.89401649882</c:v>
                </c:pt>
                <c:pt idx="182">
                  <c:v>736270.50671100931</c:v>
                </c:pt>
                <c:pt idx="183">
                  <c:v>940594.53890472371</c:v>
                </c:pt>
                <c:pt idx="184">
                  <c:v>725216.32130763633</c:v>
                </c:pt>
                <c:pt idx="185">
                  <c:v>1132177.0764070801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517408.14185538678</c:v>
                </c:pt>
                <c:pt idx="189">
                  <c:v>423735.92598539079</c:v>
                </c:pt>
                <c:pt idx="190">
                  <c:v>341800.5162827266</c:v>
                </c:pt>
                <c:pt idx="191">
                  <c:v>354398.33801699791</c:v>
                </c:pt>
                <c:pt idx="192">
                  <c:v>347866.79829527257</c:v>
                </c:pt>
                <c:pt idx="193">
                  <c:v>1168060.78894887</c:v>
                </c:pt>
                <c:pt idx="194">
                  <c:v>1074355.08326479</c:v>
                </c:pt>
                <c:pt idx="195">
                  <c:v>349614.23813714442</c:v>
                </c:pt>
                <c:pt idx="196">
                  <c:v>234785.37759796641</c:v>
                </c:pt>
                <c:pt idx="197">
                  <c:v>348894.56667335652</c:v>
                </c:pt>
                <c:pt idx="198">
                  <c:v>486681.27463428961</c:v>
                </c:pt>
                <c:pt idx="199">
                  <c:v>1013204.5887856</c:v>
                </c:pt>
                <c:pt idx="200">
                  <c:v>1268788.7031884999</c:v>
                </c:pt>
                <c:pt idx="201">
                  <c:v>1408412.0275353901</c:v>
                </c:pt>
                <c:pt idx="202">
                  <c:v>918120.78321257851</c:v>
                </c:pt>
                <c:pt idx="203">
                  <c:v>1123538.2586322101</c:v>
                </c:pt>
                <c:pt idx="204">
                  <c:v>882686.27361079946</c:v>
                </c:pt>
                <c:pt idx="205">
                  <c:v>788156.09195782174</c:v>
                </c:pt>
                <c:pt idx="206">
                  <c:v>1367146.18505936</c:v>
                </c:pt>
                <c:pt idx="207">
                  <c:v>1333633.79036256</c:v>
                </c:pt>
                <c:pt idx="208">
                  <c:v>1164672.0647146699</c:v>
                </c:pt>
                <c:pt idx="209">
                  <c:v>136977.40175587119</c:v>
                </c:pt>
                <c:pt idx="210">
                  <c:v>1323962.9115488899</c:v>
                </c:pt>
                <c:pt idx="211">
                  <c:v>843206.33632729365</c:v>
                </c:pt>
                <c:pt idx="212">
                  <c:v>434282.06414295529</c:v>
                </c:pt>
                <c:pt idx="213">
                  <c:v>1052406.5239857</c:v>
                </c:pt>
                <c:pt idx="214">
                  <c:v>924309.90708540962</c:v>
                </c:pt>
                <c:pt idx="215">
                  <c:v>978941.6567878772</c:v>
                </c:pt>
                <c:pt idx="216">
                  <c:v>478364.12881064881</c:v>
                </c:pt>
                <c:pt idx="217">
                  <c:v>736007.83151938871</c:v>
                </c:pt>
                <c:pt idx="218">
                  <c:v>354389.09514214721</c:v>
                </c:pt>
                <c:pt idx="219">
                  <c:v>893428.00067013642</c:v>
                </c:pt>
                <c:pt idx="220">
                  <c:v>495151.89887699508</c:v>
                </c:pt>
                <c:pt idx="221">
                  <c:v>508622.58173610421</c:v>
                </c:pt>
                <c:pt idx="222">
                  <c:v>1238982.63969032</c:v>
                </c:pt>
                <c:pt idx="223">
                  <c:v>517211.525257178</c:v>
                </c:pt>
                <c:pt idx="224">
                  <c:v>167759.87219499011</c:v>
                </c:pt>
                <c:pt idx="225">
                  <c:v>234148.64544019339</c:v>
                </c:pt>
                <c:pt idx="226">
                  <c:v>918414.02959658916</c:v>
                </c:pt>
                <c:pt idx="227">
                  <c:v>1016525.30363945</c:v>
                </c:pt>
                <c:pt idx="228">
                  <c:v>626688.73434956407</c:v>
                </c:pt>
                <c:pt idx="229">
                  <c:v>517771.4053639053</c:v>
                </c:pt>
                <c:pt idx="230">
                  <c:v>140938.18716903211</c:v>
                </c:pt>
                <c:pt idx="231">
                  <c:v>370470.37025530823</c:v>
                </c:pt>
                <c:pt idx="232">
                  <c:v>213579.01311664539</c:v>
                </c:pt>
                <c:pt idx="233">
                  <c:v>79439.836931052385</c:v>
                </c:pt>
                <c:pt idx="234">
                  <c:v>82860.687610082125</c:v>
                </c:pt>
                <c:pt idx="235">
                  <c:v>1425501.6216581401</c:v>
                </c:pt>
                <c:pt idx="236">
                  <c:v>1770676.48523381</c:v>
                </c:pt>
                <c:pt idx="237">
                  <c:v>918666.99682338722</c:v>
                </c:pt>
                <c:pt idx="238">
                  <c:v>777462.03705859708</c:v>
                </c:pt>
                <c:pt idx="239">
                  <c:v>671074.50083014846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8821872"/>
        <c:axId val="388822264"/>
      </c:scatterChart>
      <c:valAx>
        <c:axId val="388821872"/>
        <c:scaling>
          <c:orientation val="minMax"/>
          <c:max val="200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8822264"/>
        <c:crosses val="autoZero"/>
        <c:crossBetween val="midCat"/>
      </c:valAx>
      <c:valAx>
        <c:axId val="388822264"/>
        <c:scaling>
          <c:orientation val="minMax"/>
          <c:max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882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角度ごとに調べました。左図に９０度ごとに積算した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の散布図、右図に角度ごとの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err="1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Displacement</a:t>
            </a:r>
            <a:r>
              <a:rPr lang="en-US" baseline="0" dirty="0" smtClean="0"/>
              <a:t> test point</a:t>
            </a:r>
            <a:r>
              <a:rPr lang="ja-JP" altLang="en-US" baseline="0" dirty="0" smtClean="0"/>
              <a:t>を用いることで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6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角度による積算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との回帰直線の傾きが１となる角度を算出すると２１３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が最良の角度でありました。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19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8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群間で平均等価球面度数のみ有意差はありませんでした★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1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実際の解析法ですが、ハンフリーシータスタンダード30－2とOCTのオプティックディスクキューブを同日に行い、患者の年齢、視神経乳頭の面積、平均網膜神経線維層厚、視野の実測値、MD値、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年齢からＣＳＦＩを算出します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は上記より求められ、変数は、平均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である。３６０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err="1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278" y="1690689"/>
            <a:ext cx="7505420" cy="41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_OCT decreased by DTP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9524" y="1702143"/>
            <a:ext cx="4604952" cy="3453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8137" y="2224216"/>
            <a:ext cx="28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09336" y="6256638"/>
            <a:ext cx="243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Paired t-test p&lt;0.0001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964" y="1397973"/>
            <a:ext cx="5416073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4631" y="5865744"/>
            <a:ext cx="305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700FF"/>
                </a:solidFill>
              </a:rPr>
              <a:t>180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213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988" y="1769347"/>
            <a:ext cx="4425742" cy="3319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9347"/>
            <a:ext cx="4425742" cy="33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286301" y="1957957"/>
            <a:ext cx="65713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黄斑の機能と構造の関係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err="1" smtClean="0"/>
              <a:t>cpRNFLT</a:t>
            </a:r>
            <a:r>
              <a:rPr lang="en-US" dirty="0" smtClean="0"/>
              <a:t>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689"/>
            <a:ext cx="6320125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cpRNFLT</a:t>
            </a:r>
            <a:r>
              <a:rPr lang="en-US" dirty="0"/>
              <a:t> Clock hour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39" y="1455254"/>
            <a:ext cx="5263322" cy="3947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245" y="5982356"/>
            <a:ext cx="36425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mtClean="0"/>
              <a:t>199 degree,  Clock </a:t>
            </a:r>
            <a:r>
              <a:rPr lang="en-US" altLang="ja-JP" dirty="0" smtClean="0"/>
              <a:t>hour; 6-12 o'clock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</a:t>
            </a:r>
            <a:r>
              <a:rPr lang="en-US" dirty="0" err="1" smtClean="0"/>
              <a:t>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4207442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2392875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8" name="テキスト ボックス 4"/>
          <p:cNvSpPr txBox="1"/>
          <p:nvPr/>
        </p:nvSpPr>
        <p:spPr>
          <a:xfrm>
            <a:off x="4369910" y="5484141"/>
            <a:ext cx="463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30-2(16)-7-2, sheet = 30&amp;10_3m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  <a:endParaRPr kumimoji="1" lang="en-US" altLang="ja-JP" dirty="0" smtClean="0"/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25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42" y="379631"/>
            <a:ext cx="5994115" cy="647648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9699" y="1044358"/>
            <a:ext cx="440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FF0000"/>
                </a:solidFill>
              </a:rPr>
              <a:t>displased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のほうが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バラ</a:t>
            </a:r>
            <a:r>
              <a:rPr kumimoji="1" lang="ja-JP" altLang="en-US" dirty="0">
                <a:solidFill>
                  <a:srgbClr val="FF0000"/>
                </a:solidFill>
              </a:rPr>
              <a:t>つき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が減る感じです。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25,26,27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のスライドはいらないですか？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7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4275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</a:t>
            </a:r>
            <a:r>
              <a:rPr kumimoji="1" lang="en-US" altLang="ja-JP" dirty="0" smtClean="0"/>
              <a:t>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998685" y="1577268"/>
            <a:ext cx="1819729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RGC_10-2</a:t>
            </a:r>
          </a:p>
          <a:p>
            <a:pPr lvl="0" algn="ctr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479480±261081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020530" y="3165463"/>
            <a:ext cx="1819729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RGC30-2</a:t>
            </a:r>
          </a:p>
          <a:p>
            <a:pPr lvl="0" algn="ctr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782940±374713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291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MD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291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MD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21486" y="2065571"/>
            <a:ext cx="75010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ハンフリー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、慈恵医大附属病院眼科において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47289" y="4376014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445548472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6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860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sz="2000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dirty="0">
                <a:latin typeface="+mn-ea"/>
                <a:cs typeface="Calibri"/>
                <a:sym typeface="Calibri"/>
              </a:rPr>
              <a:t>方法を用いて</a:t>
            </a:r>
            <a:r>
              <a:rPr lang="en-US" sz="2000" dirty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数</a:t>
            </a:r>
            <a:r>
              <a:rPr lang="en-US" sz="2000" dirty="0" smtClean="0"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*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) 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16597</TotalTime>
  <Words>1569</Words>
  <Application>Microsoft Office PowerPoint</Application>
  <PresentationFormat>画面に合わせる (4:3)</PresentationFormat>
  <Paragraphs>290</Paragraphs>
  <Slides>35</Slides>
  <Notes>20</Notes>
  <HiddenSlides>8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8" baseType="lpstr">
      <vt:lpstr>ＭＳ ゴシック</vt:lpstr>
      <vt:lpstr>游ゴシック</vt:lpstr>
      <vt:lpstr>游ゴシック</vt:lpstr>
      <vt:lpstr>游ゴシック Light</vt:lpstr>
      <vt:lpstr>Arial</vt:lpstr>
      <vt:lpstr>Calibri</vt:lpstr>
      <vt:lpstr>Calibri Light</vt:lpstr>
      <vt:lpstr>Cambria Math</vt:lpstr>
      <vt:lpstr>Century</vt:lpstr>
      <vt:lpstr>Mangal</vt:lpstr>
      <vt:lpstr>Times New Roman</vt:lpstr>
      <vt:lpstr>Wingdings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プレゼンテーション</vt:lpstr>
      <vt:lpstr>RGC_HFA</vt:lpstr>
      <vt:lpstr>RGC_OCT</vt:lpstr>
      <vt:lpstr>RGC HFA vs 360 &amp; 180 degree</vt:lpstr>
      <vt:lpstr>360 degree is best</vt:lpstr>
      <vt:lpstr>10-2測定点とcpRNFLTの対応 </vt:lpstr>
      <vt:lpstr>10-2測定点とcpRNFLTの対応 </vt:lpstr>
      <vt:lpstr>What is affected?</vt:lpstr>
      <vt:lpstr>RGC displacement</vt:lpstr>
      <vt:lpstr>RGC_OCT decreased by DTP</vt:lpstr>
      <vt:lpstr>RGC_HFA vs. 360 or 180 degree</vt:lpstr>
      <vt:lpstr>213 degree is best</vt:lpstr>
      <vt:lpstr>Normal RNFLT</vt:lpstr>
      <vt:lpstr>cpRNFLT Clock hour</vt:lpstr>
      <vt:lpstr>cpRNFLT Clock hour</vt:lpstr>
      <vt:lpstr>HFA24-2 test point and cpRNFLT</vt:lpstr>
      <vt:lpstr>サブ解析</vt:lpstr>
      <vt:lpstr>RGC_10-2 vs RGC_30-2</vt:lpstr>
      <vt:lpstr>MD30-2 vs MD10-2</vt:lpstr>
      <vt:lpstr>RGC_10-2vsMD10-2,MD30-2</vt:lpstr>
      <vt:lpstr>RGC_10-2displaced vsMD10-2,MD30-2</vt:lpstr>
      <vt:lpstr>Conclusion</vt:lpstr>
      <vt:lpstr>サブ解析</vt:lpstr>
      <vt:lpstr>RGC_10-2vsRGC_30-2</vt:lpstr>
      <vt:lpstr>RGC_10-2displase vs RGC_30-2</vt:lpstr>
      <vt:lpstr>RGC_10-2displase vsMD10-2,MD30-2</vt:lpstr>
      <vt:lpstr>RGC_10-2vsMD10-2,MD30-2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yoshimasa</cp:lastModifiedBy>
  <cp:revision>258</cp:revision>
  <dcterms:created xsi:type="dcterms:W3CDTF">2017-05-19T11:56:16Z</dcterms:created>
  <dcterms:modified xsi:type="dcterms:W3CDTF">2017-09-09T20:53:20Z</dcterms:modified>
</cp:coreProperties>
</file>